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29" d="100"/>
          <a:sy n="229" d="100"/>
        </p:scale>
        <p:origin x="216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llrich Kevin" userId="f78c7f45-c9c3-485c-80ad-9ce33fedfed6" providerId="ADAL" clId="{F6A15B08-3C91-4AD5-8025-73D46D4AA393}"/>
    <pc:docChg chg="undo custSel addSld modSld">
      <pc:chgData name="Ullrich Kevin" userId="f78c7f45-c9c3-485c-80ad-9ce33fedfed6" providerId="ADAL" clId="{F6A15B08-3C91-4AD5-8025-73D46D4AA393}" dt="2024-09-03T06:39:54.976" v="634" actId="20577"/>
      <pc:docMkLst>
        <pc:docMk/>
      </pc:docMkLst>
      <pc:sldChg chg="modSp mod">
        <pc:chgData name="Ullrich Kevin" userId="f78c7f45-c9c3-485c-80ad-9ce33fedfed6" providerId="ADAL" clId="{F6A15B08-3C91-4AD5-8025-73D46D4AA393}" dt="2024-09-03T06:39:54.976" v="634" actId="20577"/>
        <pc:sldMkLst>
          <pc:docMk/>
          <pc:sldMk cId="3013845825" sldId="257"/>
        </pc:sldMkLst>
        <pc:spChg chg="mod">
          <ac:chgData name="Ullrich Kevin" userId="f78c7f45-c9c3-485c-80ad-9ce33fedfed6" providerId="ADAL" clId="{F6A15B08-3C91-4AD5-8025-73D46D4AA393}" dt="2024-09-03T06:39:54.976" v="634" actId="20577"/>
          <ac:spMkLst>
            <pc:docMk/>
            <pc:sldMk cId="3013845825" sldId="257"/>
            <ac:spMk id="2" creationId="{C47B0844-4B46-A13B-ABF7-C32BAD2D8159}"/>
          </ac:spMkLst>
        </pc:spChg>
      </pc:sldChg>
      <pc:sldChg chg="addSp delSp modSp new mod modClrScheme chgLayout">
        <pc:chgData name="Ullrich Kevin" userId="f78c7f45-c9c3-485c-80ad-9ce33fedfed6" providerId="ADAL" clId="{F6A15B08-3C91-4AD5-8025-73D46D4AA393}" dt="2024-09-03T06:34:28.784" v="292" actId="207"/>
        <pc:sldMkLst>
          <pc:docMk/>
          <pc:sldMk cId="1372879643" sldId="258"/>
        </pc:sldMkLst>
        <pc:spChg chg="mod ord">
          <ac:chgData name="Ullrich Kevin" userId="f78c7f45-c9c3-485c-80ad-9ce33fedfed6" providerId="ADAL" clId="{F6A15B08-3C91-4AD5-8025-73D46D4AA393}" dt="2024-09-03T06:33:53.403" v="287" actId="700"/>
          <ac:spMkLst>
            <pc:docMk/>
            <pc:sldMk cId="1372879643" sldId="258"/>
            <ac:spMk id="2" creationId="{EA1D103B-3133-18D3-A169-E6820FF390A4}"/>
          </ac:spMkLst>
        </pc:spChg>
        <pc:spChg chg="add del mod ord">
          <ac:chgData name="Ullrich Kevin" userId="f78c7f45-c9c3-485c-80ad-9ce33fedfed6" providerId="ADAL" clId="{F6A15B08-3C91-4AD5-8025-73D46D4AA393}" dt="2024-09-03T06:33:53.403" v="287" actId="700"/>
          <ac:spMkLst>
            <pc:docMk/>
            <pc:sldMk cId="1372879643" sldId="258"/>
            <ac:spMk id="3" creationId="{DA3F09B9-CCA3-72A1-4D1A-212B4FB84AB4}"/>
          </ac:spMkLst>
        </pc:spChg>
        <pc:spChg chg="add mod ord">
          <ac:chgData name="Ullrich Kevin" userId="f78c7f45-c9c3-485c-80ad-9ce33fedfed6" providerId="ADAL" clId="{F6A15B08-3C91-4AD5-8025-73D46D4AA393}" dt="2024-09-03T06:34:28.784" v="292" actId="207"/>
          <ac:spMkLst>
            <pc:docMk/>
            <pc:sldMk cId="1372879643" sldId="258"/>
            <ac:spMk id="6" creationId="{E0CA59C6-EA5E-8D14-795B-91AD96C0E46A}"/>
          </ac:spMkLst>
        </pc:spChg>
        <pc:spChg chg="add del mod ord">
          <ac:chgData name="Ullrich Kevin" userId="f78c7f45-c9c3-485c-80ad-9ce33fedfed6" providerId="ADAL" clId="{F6A15B08-3C91-4AD5-8025-73D46D4AA393}" dt="2024-09-03T06:34:00.398" v="288" actId="478"/>
          <ac:spMkLst>
            <pc:docMk/>
            <pc:sldMk cId="1372879643" sldId="258"/>
            <ac:spMk id="7" creationId="{0598C002-7134-D83E-DDA8-BA0C91B48B76}"/>
          </ac:spMkLst>
        </pc:spChg>
        <pc:picChg chg="add mod">
          <ac:chgData name="Ullrich Kevin" userId="f78c7f45-c9c3-485c-80ad-9ce33fedfed6" providerId="ADAL" clId="{F6A15B08-3C91-4AD5-8025-73D46D4AA393}" dt="2024-09-03T06:34:07.311" v="290" actId="1076"/>
          <ac:picMkLst>
            <pc:docMk/>
            <pc:sldMk cId="1372879643" sldId="258"/>
            <ac:picMk id="5" creationId="{4045E969-CF13-78D4-0F42-24BF1ABBCEA0}"/>
          </ac:picMkLst>
        </pc:picChg>
      </pc:sldChg>
      <pc:sldChg chg="addSp delSp modSp new mod modClrScheme chgLayout">
        <pc:chgData name="Ullrich Kevin" userId="f78c7f45-c9c3-485c-80ad-9ce33fedfed6" providerId="ADAL" clId="{F6A15B08-3C91-4AD5-8025-73D46D4AA393}" dt="2024-09-03T06:38:11.509" v="625" actId="20577"/>
        <pc:sldMkLst>
          <pc:docMk/>
          <pc:sldMk cId="3139314883" sldId="259"/>
        </pc:sldMkLst>
        <pc:spChg chg="del mod ord">
          <ac:chgData name="Ullrich Kevin" userId="f78c7f45-c9c3-485c-80ad-9ce33fedfed6" providerId="ADAL" clId="{F6A15B08-3C91-4AD5-8025-73D46D4AA393}" dt="2024-09-03T06:35:21.436" v="294" actId="700"/>
          <ac:spMkLst>
            <pc:docMk/>
            <pc:sldMk cId="3139314883" sldId="259"/>
            <ac:spMk id="2" creationId="{8D6EF691-4E2F-FAF5-B106-20AE363072E4}"/>
          </ac:spMkLst>
        </pc:spChg>
        <pc:spChg chg="del mod ord">
          <ac:chgData name="Ullrich Kevin" userId="f78c7f45-c9c3-485c-80ad-9ce33fedfed6" providerId="ADAL" clId="{F6A15B08-3C91-4AD5-8025-73D46D4AA393}" dt="2024-09-03T06:35:21.436" v="294" actId="700"/>
          <ac:spMkLst>
            <pc:docMk/>
            <pc:sldMk cId="3139314883" sldId="259"/>
            <ac:spMk id="3" creationId="{D4FFAC98-9369-6AFF-193F-7450A88EE84C}"/>
          </ac:spMkLst>
        </pc:spChg>
        <pc:spChg chg="del">
          <ac:chgData name="Ullrich Kevin" userId="f78c7f45-c9c3-485c-80ad-9ce33fedfed6" providerId="ADAL" clId="{F6A15B08-3C91-4AD5-8025-73D46D4AA393}" dt="2024-09-03T06:35:21.436" v="294" actId="700"/>
          <ac:spMkLst>
            <pc:docMk/>
            <pc:sldMk cId="3139314883" sldId="259"/>
            <ac:spMk id="4" creationId="{F63CDE5D-2E08-2253-709C-C8E5ACB98EF3}"/>
          </ac:spMkLst>
        </pc:spChg>
        <pc:spChg chg="add del mod ord">
          <ac:chgData name="Ullrich Kevin" userId="f78c7f45-c9c3-485c-80ad-9ce33fedfed6" providerId="ADAL" clId="{F6A15B08-3C91-4AD5-8025-73D46D4AA393}" dt="2024-09-03T06:35:24.031" v="295" actId="700"/>
          <ac:spMkLst>
            <pc:docMk/>
            <pc:sldMk cId="3139314883" sldId="259"/>
            <ac:spMk id="5" creationId="{0A106368-5133-3264-843C-455A2BEB0BEB}"/>
          </ac:spMkLst>
        </pc:spChg>
        <pc:spChg chg="add del mod ord">
          <ac:chgData name="Ullrich Kevin" userId="f78c7f45-c9c3-485c-80ad-9ce33fedfed6" providerId="ADAL" clId="{F6A15B08-3C91-4AD5-8025-73D46D4AA393}" dt="2024-09-03T06:35:24.031" v="295" actId="700"/>
          <ac:spMkLst>
            <pc:docMk/>
            <pc:sldMk cId="3139314883" sldId="259"/>
            <ac:spMk id="6" creationId="{5B0CCEDD-D820-3B3A-9CFD-95EC98890AC1}"/>
          </ac:spMkLst>
        </pc:spChg>
        <pc:spChg chg="add mod ord">
          <ac:chgData name="Ullrich Kevin" userId="f78c7f45-c9c3-485c-80ad-9ce33fedfed6" providerId="ADAL" clId="{F6A15B08-3C91-4AD5-8025-73D46D4AA393}" dt="2024-09-03T06:35:26.729" v="302" actId="20577"/>
          <ac:spMkLst>
            <pc:docMk/>
            <pc:sldMk cId="3139314883" sldId="259"/>
            <ac:spMk id="7" creationId="{DF63CF66-0D80-0118-F767-C5155E27523B}"/>
          </ac:spMkLst>
        </pc:spChg>
        <pc:spChg chg="add mod ord">
          <ac:chgData name="Ullrich Kevin" userId="f78c7f45-c9c3-485c-80ad-9ce33fedfed6" providerId="ADAL" clId="{F6A15B08-3C91-4AD5-8025-73D46D4AA393}" dt="2024-09-03T06:38:11.509" v="625" actId="20577"/>
          <ac:spMkLst>
            <pc:docMk/>
            <pc:sldMk cId="3139314883" sldId="259"/>
            <ac:spMk id="8" creationId="{A1AD5C78-AC86-678A-AAA5-464CA627008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B4D93-D911-E9E8-EAFD-3E8642E3E2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A7620FF-9EE9-004E-C109-5E6BE68D38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B0F719-5695-620D-74EE-E2465411F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3251-6BBE-420C-BB1D-89AFD727CE51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87BA3F-937E-F47D-B10A-881410F98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C21B94D-1564-7BD1-9BD4-EF94377C7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ABCF-D3D1-4827-BBE5-22EB928316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356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69A192-B405-A561-08B1-6FBBCAF44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C063135-5006-95D2-6250-32BE296F40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01004C2-9FD8-4227-5278-F069F6C7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3251-6BBE-420C-BB1D-89AFD727CE51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835FAF-0383-7B0F-DAAE-DF197AE50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CC2FCC1-3D57-D69E-B6EE-3561E38CF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ABCF-D3D1-4827-BBE5-22EB928316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921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0064488-EA73-7B49-3652-D8E5D2188C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E07276-BE3A-E19E-A6A7-C8D8F5E9A4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5D44537-162D-643C-B585-9B6C2A293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3251-6BBE-420C-BB1D-89AFD727CE51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901C8A-2B4E-53C1-7090-D7F7719BD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F8F308-748B-6285-1870-A2D0A5B49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ABCF-D3D1-4827-BBE5-22EB928316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9283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C86081-E77B-8CBF-9AB3-9D6875B63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B03F3E-456E-5B2B-1314-0DA33AD31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861471-952F-D36B-253B-71DF514C4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3251-6BBE-420C-BB1D-89AFD727CE51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C244EF-54D3-33C8-F444-16CD3ABDF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A81513-DFB6-0798-AED2-B1C784649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ABCF-D3D1-4827-BBE5-22EB928316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2038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32B0D0-6657-C389-72BA-B98966CBC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339BEFE-1F26-B4BC-4657-26B7D404E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DF4DF3-D571-A657-82A6-3A09E368F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3251-6BBE-420C-BB1D-89AFD727CE51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A75F40-1EC8-9D2A-4F59-E1B508186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BFA807-CD9E-14DB-B679-354C5073F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ABCF-D3D1-4827-BBE5-22EB928316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1906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46603F-38BA-034D-A24D-2ABB81335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E89B0A-631C-FE63-23C4-06597CDB16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F49EF93-FA37-D230-BDC6-C8229D109C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F212F2-70EC-BF8E-E28C-4C7821B9E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3251-6BBE-420C-BB1D-89AFD727CE51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93DDE16-A5FA-FB8A-C8FB-689227DDE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EB3EAB1-EEEF-0F70-BAF6-C738D0466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ABCF-D3D1-4827-BBE5-22EB928316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2219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3383C8-DFE2-7FFA-A7D0-69A91B5D2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7284F92-F9F2-0DB0-3ADA-A106B5B50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0B52625-3B27-B11B-998E-66F78CC52D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46860DD-3FA7-B953-5EDC-C443065D4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4EC2D70-293D-AEB0-6EAC-BA0BD076D2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508B141-96BC-B890-3B48-EC068214A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3251-6BBE-420C-BB1D-89AFD727CE51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90E574A-74F6-5785-1780-C76887088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88A0B48-FFF9-BFA2-135F-B192B8260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ABCF-D3D1-4827-BBE5-22EB928316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3312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B2F0FC-D4AA-14A2-6C35-F49733083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AB0DA59-4614-B740-51AD-40DCEA50A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3251-6BBE-420C-BB1D-89AFD727CE51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E9BD602-4068-B206-968D-20BBCC86A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9279817-8606-E006-CA82-C3B1ACBEF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ABCF-D3D1-4827-BBE5-22EB928316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5172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2B7E717-74FC-DA8B-7573-A22FABCAD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3251-6BBE-420C-BB1D-89AFD727CE51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DC75733-AC35-2971-7C74-C7067A16A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75BBF34-DD53-BE17-5561-66F9DB668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ABCF-D3D1-4827-BBE5-22EB928316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2438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CA0F29-3956-B025-043E-62CC21FB1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38A307-374D-A89A-FF78-4B54124A5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CB35025-169E-9B90-2A78-DC860D8106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33D1144-A25C-43C5-A380-2DEFDCA95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3251-6BBE-420C-BB1D-89AFD727CE51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6C0B703-A15C-3BA4-6814-F045DEDE9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8529B59-70A2-4250-4F32-4184B9E8D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ABCF-D3D1-4827-BBE5-22EB928316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1610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6DC121-711D-0731-453C-B89B055DB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90CFBF6-E446-27B5-A017-E9A3BA5F30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9D301C2-A5C9-0518-4BF2-A980A13D2E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22E55E-89DB-5E30-4C99-A30661ED7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3251-6BBE-420C-BB1D-89AFD727CE51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BD32C42-7012-3C9E-524D-9C1A6C017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231989E-3A9D-4E2C-0CEA-51994D69A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ABCF-D3D1-4827-BBE5-22EB928316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8360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500E70F-848D-CE54-1B4B-D921345A1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9BA6638-C502-C71E-1C1C-25088F14C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48DFB8-C1AA-F987-5BC6-53E861D06B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0C3251-6BBE-420C-BB1D-89AFD727CE51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DC0494-58A7-4136-B497-9DCBAAAADB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22E86C-3A54-C8F8-0EDD-54E2F2D963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83ABCF-D3D1-4827-BBE5-22EB928316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245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0FBF20-839A-5EFE-F257-FEA46D8926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KLG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55FC9AB-AB3C-5825-D7C2-EE6E503C8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Office </a:t>
            </a:r>
          </a:p>
        </p:txBody>
      </p:sp>
    </p:spTree>
    <p:extLst>
      <p:ext uri="{BB962C8B-B14F-4D97-AF65-F5344CB8AC3E}">
        <p14:creationId xmlns:p14="http://schemas.microsoft.com/office/powerpoint/2010/main" val="2837017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7B0844-4B46-A13B-ABF7-C32BAD2D8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Zugang und Office-Programme lokal installieren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A6B063-DE78-453A-1767-7F10C404C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Jede Schülerin und jeder Schüler hat eine eigene Schul-Email Adresse -&gt; Zugang zum Office Portal (portal.office.com)</a:t>
            </a:r>
          </a:p>
          <a:p>
            <a:r>
              <a:rPr lang="de-DE" dirty="0"/>
              <a:t>DIGGB: Zugänge werden eingerichtet und besprochen</a:t>
            </a:r>
          </a:p>
          <a:p>
            <a:r>
              <a:rPr lang="de-DE" dirty="0"/>
              <a:t>Office Apps können über das Portal auf PCs installiert werden</a:t>
            </a:r>
          </a:p>
          <a:p>
            <a:pPr lvl="1"/>
            <a:r>
              <a:rPr lang="de-DE" dirty="0">
                <a:solidFill>
                  <a:srgbClr val="FF0000"/>
                </a:solidFill>
              </a:rPr>
              <a:t>Aber die Anmeldung darf immer nur auf einem Gerät erfolgen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3A58A2E-145A-F711-0141-E7B1E2A4AD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608" y="4355789"/>
            <a:ext cx="9022915" cy="149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84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1D103B-3133-18D3-A169-E6820FF39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Teams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E0CA59C6-EA5E-8D14-795B-91AD96C0E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4400" y="1660361"/>
            <a:ext cx="5181600" cy="4351338"/>
          </a:xfrm>
        </p:spPr>
        <p:txBody>
          <a:bodyPr/>
          <a:lstStyle/>
          <a:p>
            <a:r>
              <a:rPr lang="de-DE" dirty="0"/>
              <a:t>Pro Gegenstand gibt es ein Team</a:t>
            </a:r>
          </a:p>
          <a:p>
            <a:r>
              <a:rPr lang="de-DE" dirty="0"/>
              <a:t>Aufgaben, die digital zu erledigen oder abzugeben sind</a:t>
            </a:r>
          </a:p>
          <a:p>
            <a:pPr lvl="1"/>
            <a:r>
              <a:rPr lang="de-DE" dirty="0"/>
              <a:t>Im </a:t>
            </a:r>
            <a:r>
              <a:rPr lang="de-DE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jeweiligen Team </a:t>
            </a:r>
            <a:r>
              <a:rPr lang="de-DE" dirty="0"/>
              <a:t>ist die Aufgabe zu finden</a:t>
            </a:r>
          </a:p>
          <a:p>
            <a:pPr lvl="1"/>
            <a:r>
              <a:rPr lang="de-DE" dirty="0"/>
              <a:t>Unter </a:t>
            </a:r>
            <a:r>
              <a:rPr lang="de-DE" dirty="0">
                <a:solidFill>
                  <a:srgbClr val="FF0000"/>
                </a:solidFill>
              </a:rPr>
              <a:t>Zuweisungen</a:t>
            </a:r>
            <a:r>
              <a:rPr lang="de-DE" dirty="0"/>
              <a:t> findet man einen Gesamtüberblick</a:t>
            </a:r>
          </a:p>
          <a:p>
            <a:r>
              <a:rPr lang="de-DE" dirty="0"/>
              <a:t>Zugang nur über die Schüler-Email-Adresse</a:t>
            </a:r>
          </a:p>
          <a:p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045E969-CF13-78D4-0F42-24BF1ABBCE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3124" y="1459406"/>
            <a:ext cx="5490575" cy="2835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879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DF63CF66-0D80-0118-F767-C5155E275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Tablets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A1AD5C78-AC86-678A-AAA5-464CA6270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Windows Tablets wurden bestellt</a:t>
            </a:r>
          </a:p>
          <a:p>
            <a:r>
              <a:rPr lang="de-DE" dirty="0"/>
              <a:t>Derzeit gibt es noch keine Information, wann sie an die Schule geliefert werden</a:t>
            </a:r>
          </a:p>
          <a:p>
            <a:r>
              <a:rPr lang="de-DE" dirty="0" err="1"/>
              <a:t>Eduflow</a:t>
            </a:r>
            <a:r>
              <a:rPr lang="de-DE" dirty="0"/>
              <a:t> mit der Zahlungsabwicklung</a:t>
            </a:r>
          </a:p>
          <a:p>
            <a:r>
              <a:rPr lang="de-DE" dirty="0"/>
              <a:t>Einrichtung und Inbetriebnahme in DIGGB</a:t>
            </a:r>
          </a:p>
          <a:p>
            <a:r>
              <a:rPr lang="de-DE" dirty="0"/>
              <a:t>Lokale Administratoren werden angelegt</a:t>
            </a:r>
          </a:p>
        </p:txBody>
      </p:sp>
    </p:spTree>
    <p:extLst>
      <p:ext uri="{BB962C8B-B14F-4D97-AF65-F5344CB8AC3E}">
        <p14:creationId xmlns:p14="http://schemas.microsoft.com/office/powerpoint/2010/main" val="3139314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B87BC6AD1C0B44A2B495688C854E0E" ma:contentTypeVersion="39" ma:contentTypeDescription="Create a new document." ma:contentTypeScope="" ma:versionID="78dea1d7c55cb40969c9526d0570cc34">
  <xsd:schema xmlns:xsd="http://www.w3.org/2001/XMLSchema" xmlns:xs="http://www.w3.org/2001/XMLSchema" xmlns:p="http://schemas.microsoft.com/office/2006/metadata/properties" xmlns:ns3="a02d47cd-5ad5-4feb-a27c-f940c6992f5f" xmlns:ns4="20c721a9-0ee5-4bc2-a2fd-fed161869e4a" targetNamespace="http://schemas.microsoft.com/office/2006/metadata/properties" ma:root="true" ma:fieldsID="0c5b132d198f91c1267d7b02f689a3ee" ns3:_="" ns4:_="">
    <xsd:import namespace="a02d47cd-5ad5-4feb-a27c-f940c6992f5f"/>
    <xsd:import namespace="20c721a9-0ee5-4bc2-a2fd-fed161869e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Teams_Channel_Section_Locatio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2d47cd-5ad5-4feb-a27c-f940c6992f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NotebookType" ma:index="17" nillable="true" ma:displayName="Notebook Type" ma:internalName="NotebookType">
      <xsd:simpleType>
        <xsd:restriction base="dms:Text"/>
      </xsd:simpleType>
    </xsd:element>
    <xsd:element name="FolderType" ma:index="18" nillable="true" ma:displayName="Folder Type" ma:internalName="FolderType">
      <xsd:simpleType>
        <xsd:restriction base="dms:Text"/>
      </xsd:simpleType>
    </xsd:element>
    <xsd:element name="CultureName" ma:index="19" nillable="true" ma:displayName="Culture Name" ma:internalName="CultureName">
      <xsd:simpleType>
        <xsd:restriction base="dms:Text"/>
      </xsd:simpleType>
    </xsd:element>
    <xsd:element name="AppVersion" ma:index="20" nillable="true" ma:displayName="App Version" ma:internalName="AppVersion">
      <xsd:simpleType>
        <xsd:restriction base="dms:Text"/>
      </xsd:simpleType>
    </xsd:element>
    <xsd:element name="TeamsChannelId" ma:index="21" nillable="true" ma:displayName="Teams Channel Id" ma:internalName="TeamsChannelId">
      <xsd:simpleType>
        <xsd:restriction base="dms:Text"/>
      </xsd:simpleType>
    </xsd:element>
    <xsd:element name="Owner" ma:index="2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3" nillable="true" ma:displayName="Math Settings" ma:internalName="Math_Settings">
      <xsd:simpleType>
        <xsd:restriction base="dms:Text"/>
      </xsd:simpleType>
    </xsd:element>
    <xsd:element name="DefaultSectionNames" ma:index="2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5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9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0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5" nillable="true" ma:displayName="Is Collaboration Space Locked" ma:internalName="Is_Collaboration_Space_Locked">
      <xsd:simpleType>
        <xsd:restriction base="dms:Boolean"/>
      </xsd:simpleType>
    </xsd:element>
    <xsd:element name="IsNotebookLocked" ma:index="36" nillable="true" ma:displayName="Is Notebook Locked" ma:internalName="IsNotebookLocked">
      <xsd:simpleType>
        <xsd:restriction base="dms:Boolean"/>
      </xsd:simpleType>
    </xsd:element>
    <xsd:element name="MediaServiceDateTaken" ma:index="3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3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40" nillable="true" ma:displayName="Location" ma:internalName="MediaServiceLocation" ma:readOnly="true">
      <xsd:simpleType>
        <xsd:restriction base="dms:Text"/>
      </xsd:simpleType>
    </xsd:element>
    <xsd:element name="MediaLengthInSeconds" ma:index="41" nillable="true" ma:displayName="MediaLengthInSeconds" ma:hidden="true" ma:internalName="MediaLengthInSeconds" ma:readOnly="true">
      <xsd:simpleType>
        <xsd:restriction base="dms:Unknown"/>
      </xsd:simpleType>
    </xsd:element>
    <xsd:element name="Teams_Channel_Section_Location" ma:index="42" nillable="true" ma:displayName="Teams Channel Section Location" ma:internalName="Teams_Channel_Section_Location">
      <xsd:simpleType>
        <xsd:restriction base="dms:Text"/>
      </xsd:simpleType>
    </xsd:element>
    <xsd:element name="MediaServiceSearchProperties" ma:index="4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44" nillable="true" ma:displayName="_activity" ma:hidden="true" ma:internalName="_activity">
      <xsd:simpleType>
        <xsd:restriction base="dms:Note"/>
      </xsd:simpleType>
    </xsd:element>
    <xsd:element name="MediaServiceObjectDetectorVersions" ma:index="4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46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c721a9-0ee5-4bc2-a2fd-fed161869e4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as_Teacher_Only_SectionGroup xmlns="a02d47cd-5ad5-4feb-a27c-f940c6992f5f" xsi:nil="true"/>
    <NotebookType xmlns="a02d47cd-5ad5-4feb-a27c-f940c6992f5f" xsi:nil="true"/>
    <FolderType xmlns="a02d47cd-5ad5-4feb-a27c-f940c6992f5f" xsi:nil="true"/>
    <CultureName xmlns="a02d47cd-5ad5-4feb-a27c-f940c6992f5f" xsi:nil="true"/>
    <Owner xmlns="a02d47cd-5ad5-4feb-a27c-f940c6992f5f">
      <UserInfo>
        <DisplayName/>
        <AccountId xsi:nil="true"/>
        <AccountType/>
      </UserInfo>
    </Owner>
    <Distribution_Groups xmlns="a02d47cd-5ad5-4feb-a27c-f940c6992f5f" xsi:nil="true"/>
    <TeamsChannelId xmlns="a02d47cd-5ad5-4feb-a27c-f940c6992f5f" xsi:nil="true"/>
    <Invited_Students xmlns="a02d47cd-5ad5-4feb-a27c-f940c6992f5f" xsi:nil="true"/>
    <DefaultSectionNames xmlns="a02d47cd-5ad5-4feb-a27c-f940c6992f5f" xsi:nil="true"/>
    <Is_Collaboration_Space_Locked xmlns="a02d47cd-5ad5-4feb-a27c-f940c6992f5f" xsi:nil="true"/>
    <Math_Settings xmlns="a02d47cd-5ad5-4feb-a27c-f940c6992f5f" xsi:nil="true"/>
    <Teams_Channel_Section_Location xmlns="a02d47cd-5ad5-4feb-a27c-f940c6992f5f" xsi:nil="true"/>
    <Self_Registration_Enabled xmlns="a02d47cd-5ad5-4feb-a27c-f940c6992f5f" xsi:nil="true"/>
    <LMS_Mappings xmlns="a02d47cd-5ad5-4feb-a27c-f940c6992f5f" xsi:nil="true"/>
    <Invited_Teachers xmlns="a02d47cd-5ad5-4feb-a27c-f940c6992f5f" xsi:nil="true"/>
    <IsNotebookLocked xmlns="a02d47cd-5ad5-4feb-a27c-f940c6992f5f" xsi:nil="true"/>
    <_activity xmlns="a02d47cd-5ad5-4feb-a27c-f940c6992f5f" xsi:nil="true"/>
    <Templates xmlns="a02d47cd-5ad5-4feb-a27c-f940c6992f5f" xsi:nil="true"/>
    <Teachers xmlns="a02d47cd-5ad5-4feb-a27c-f940c6992f5f">
      <UserInfo>
        <DisplayName/>
        <AccountId xsi:nil="true"/>
        <AccountType/>
      </UserInfo>
    </Teachers>
    <Students xmlns="a02d47cd-5ad5-4feb-a27c-f940c6992f5f">
      <UserInfo>
        <DisplayName/>
        <AccountId xsi:nil="true"/>
        <AccountType/>
      </UserInfo>
    </Students>
    <Student_Groups xmlns="a02d47cd-5ad5-4feb-a27c-f940c6992f5f">
      <UserInfo>
        <DisplayName/>
        <AccountId xsi:nil="true"/>
        <AccountType/>
      </UserInfo>
    </Student_Groups>
    <AppVersion xmlns="a02d47cd-5ad5-4feb-a27c-f940c6992f5f" xsi:nil="true"/>
  </documentManagement>
</p:properties>
</file>

<file path=customXml/itemProps1.xml><?xml version="1.0" encoding="utf-8"?>
<ds:datastoreItem xmlns:ds="http://schemas.openxmlformats.org/officeDocument/2006/customXml" ds:itemID="{986359D8-C0A2-4082-B660-5BD839E58A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2d47cd-5ad5-4feb-a27c-f940c6992f5f"/>
    <ds:schemaRef ds:uri="20c721a9-0ee5-4bc2-a2fd-fed161869e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C6FC-441C-4164-BDFD-39AB6F8C84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F7D764-5893-45A0-ACA0-198E3D739AE5}">
  <ds:schemaRefs>
    <ds:schemaRef ds:uri="http://purl.org/dc/dcmitype/"/>
    <ds:schemaRef ds:uri="http://schemas.microsoft.com/office/2006/metadata/properties"/>
    <ds:schemaRef ds:uri="http://www.w3.org/XML/1998/namespace"/>
    <ds:schemaRef ds:uri="a02d47cd-5ad5-4feb-a27c-f940c6992f5f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20c721a9-0ee5-4bc2-a2fd-fed161869e4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Breitbild</PresentationFormat>
  <Paragraphs>19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</vt:lpstr>
      <vt:lpstr>KLG </vt:lpstr>
      <vt:lpstr>Zugang und Office-Programme lokal installieren</vt:lpstr>
      <vt:lpstr>Teams</vt:lpstr>
      <vt:lpstr>Tablets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Ullrich Kevin</dc:creator>
  <cp:lastModifiedBy>Ullrich Kevin</cp:lastModifiedBy>
  <cp:revision>1</cp:revision>
  <dcterms:created xsi:type="dcterms:W3CDTF">2024-09-03T06:21:18Z</dcterms:created>
  <dcterms:modified xsi:type="dcterms:W3CDTF">2024-09-03T06:40:01Z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0x010100E2B87BC6AD1C0B44A2B495688C854E0E</vt:lpwstr>
  </property>
</Properties>
</file>